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jHk9jO/wL//90iydBqVJieiZv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02177661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c0217766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2e9e810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d2e9e81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d2e9e810a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d2e9e810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2e9e810a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2e9e810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d2e9e810a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d2e9e810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e061a72ab8a4a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e061a72ab8a4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02177661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c0217766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0217766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c021776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d2e9e810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6d2e9e81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2e9e810a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d2e9e810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d2e9e810a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6d2e9e810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d2e9e810a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6d2e9e810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d2e9e810a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6d2e9e810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afb69e00e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bafb69e00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afb69e0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g2bafb69e00e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02177661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c0217766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d2e9e810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d2e9e810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2e9e810a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d2e9e810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d2e9e810a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d2e9e810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0024d2c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c0024d2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467800" y="4244975"/>
            <a:ext cx="74541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Project name: Benchtop Environment Sensor Tester (BEST)</a:t>
            </a:r>
            <a:br>
              <a:rPr lang="en-US"/>
            </a:br>
            <a:r>
              <a:rPr lang="en-US"/>
              <a:t>Team members: Binkley, Weston; Livingston, Tyler; Pahwa, Samarth</a:t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02177661a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n-US"/>
              <a:t>Stepper motor </a:t>
            </a:r>
            <a:endParaRPr/>
          </a:p>
        </p:txBody>
      </p:sp>
      <p:sp>
        <p:nvSpPr>
          <p:cNvPr id="111" name="Google Shape;111;g2c02177661a_1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g2c02177661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2049273"/>
            <a:ext cx="6948700" cy="30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d2e9e810a_1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6d2e9e810a_1_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g26d2e9e810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9275"/>
            <a:ext cx="9117888" cy="2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d2e9e810a_1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d2e9e810a_1_1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g26d2e9e810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50" y="1923000"/>
            <a:ext cx="4717750" cy="3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6d2e9e810a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25" y="1783675"/>
            <a:ext cx="3619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d2e9e810a_1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Vacuum chamber</a:t>
            </a:r>
            <a:endParaRPr/>
          </a:p>
        </p:txBody>
      </p:sp>
      <p:sp>
        <p:nvSpPr>
          <p:cNvPr id="133" name="Google Shape;133;g26d2e9e810a_1_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26d2e9e810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25" y="2200250"/>
            <a:ext cx="8158325" cy="2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d2e9e810a_1_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bed control</a:t>
            </a:r>
            <a:endParaRPr/>
          </a:p>
        </p:txBody>
      </p:sp>
      <p:sp>
        <p:nvSpPr>
          <p:cNvPr id="140" name="Google Shape;140;g26d2e9e810a_1_2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26d2e9e810a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75" y="2348424"/>
            <a:ext cx="7327525" cy="25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ce061a72ab8a4a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147" name="Google Shape;147;gece061a72ab8a4a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Ensure that output signals for Pwm are generated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Ensure that PID system does not lead to errors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02177661a_0_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Electronics Subsystem</a:t>
            </a:r>
            <a:endParaRPr/>
          </a:p>
        </p:txBody>
      </p:sp>
      <p:sp>
        <p:nvSpPr>
          <p:cNvPr id="153" name="Google Shape;153;g2c02177661a_0_2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Completed: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Selected feedback sensors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Designed control circuitry and MCU interface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Conducted a design review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Ordered PCBs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To Do: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Assemble PCBs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Begin testing and debugging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02177661a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Electronics Subsystem</a:t>
            </a:r>
            <a:endParaRPr/>
          </a:p>
        </p:txBody>
      </p:sp>
      <p:pic>
        <p:nvPicPr>
          <p:cNvPr id="159" name="Google Shape;159;g2c02177661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4175" y="3182300"/>
            <a:ext cx="1915660" cy="16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c02177661a_0_0"/>
          <p:cNvSpPr txBox="1"/>
          <p:nvPr/>
        </p:nvSpPr>
        <p:spPr>
          <a:xfrm>
            <a:off x="2886275" y="1985850"/>
            <a:ext cx="1578900" cy="7389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pressure sensor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c02177661a_0_0"/>
          <p:cNvSpPr txBox="1"/>
          <p:nvPr/>
        </p:nvSpPr>
        <p:spPr>
          <a:xfrm>
            <a:off x="4666850" y="1985850"/>
            <a:ext cx="1414200" cy="7389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120V AC Relay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c02177661a_0_0"/>
          <p:cNvSpPr txBox="1"/>
          <p:nvPr/>
        </p:nvSpPr>
        <p:spPr>
          <a:xfrm>
            <a:off x="6829800" y="3121225"/>
            <a:ext cx="1656300" cy="738900"/>
          </a:xfrm>
          <a:prstGeom prst="rect">
            <a:avLst/>
          </a:prstGeom>
          <a:solidFill>
            <a:srgbClr val="8E7CC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Stepper Motor Driver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c02177661a_0_0"/>
          <p:cNvSpPr txBox="1"/>
          <p:nvPr/>
        </p:nvSpPr>
        <p:spPr>
          <a:xfrm>
            <a:off x="6729450" y="4042150"/>
            <a:ext cx="1857000" cy="461700"/>
          </a:xfrm>
          <a:prstGeom prst="rect">
            <a:avLst/>
          </a:prstGeom>
          <a:solidFill>
            <a:srgbClr val="8E7CC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Accelerometer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c02177661a_0_0"/>
          <p:cNvSpPr txBox="1"/>
          <p:nvPr/>
        </p:nvSpPr>
        <p:spPr>
          <a:xfrm>
            <a:off x="2968625" y="5576025"/>
            <a:ext cx="1414200" cy="7389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Hot Plate Driver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c02177661a_0_0"/>
          <p:cNvSpPr txBox="1"/>
          <p:nvPr/>
        </p:nvSpPr>
        <p:spPr>
          <a:xfrm>
            <a:off x="589325" y="3121225"/>
            <a:ext cx="1414200" cy="7389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Application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g2c02177661a_0_0"/>
          <p:cNvCxnSpPr/>
          <p:nvPr/>
        </p:nvCxnSpPr>
        <p:spPr>
          <a:xfrm>
            <a:off x="3934725" y="2750600"/>
            <a:ext cx="0" cy="39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g2c02177661a_0_0"/>
          <p:cNvCxnSpPr/>
          <p:nvPr/>
        </p:nvCxnSpPr>
        <p:spPr>
          <a:xfrm rot="10800000">
            <a:off x="5094050" y="2750550"/>
            <a:ext cx="0" cy="33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g2c02177661a_0_0"/>
          <p:cNvCxnSpPr>
            <a:endCxn id="162" idx="1"/>
          </p:cNvCxnSpPr>
          <p:nvPr/>
        </p:nvCxnSpPr>
        <p:spPr>
          <a:xfrm>
            <a:off x="5637000" y="3490675"/>
            <a:ext cx="1192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g2c02177661a_0_0"/>
          <p:cNvCxnSpPr>
            <a:stCxn id="163" idx="1"/>
          </p:cNvCxnSpPr>
          <p:nvPr/>
        </p:nvCxnSpPr>
        <p:spPr>
          <a:xfrm rot="10800000">
            <a:off x="5698650" y="4267900"/>
            <a:ext cx="10308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" name="Google Shape;170;g2c02177661a_0_0"/>
          <p:cNvCxnSpPr/>
          <p:nvPr/>
        </p:nvCxnSpPr>
        <p:spPr>
          <a:xfrm flipH="1" rot="10800000">
            <a:off x="2294175" y="4399575"/>
            <a:ext cx="13200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g2c02177661a_0_0"/>
          <p:cNvCxnSpPr/>
          <p:nvPr/>
        </p:nvCxnSpPr>
        <p:spPr>
          <a:xfrm rot="10800000">
            <a:off x="5013980" y="4947838"/>
            <a:ext cx="11700" cy="59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g2c02177661a_0_0"/>
          <p:cNvCxnSpPr/>
          <p:nvPr/>
        </p:nvCxnSpPr>
        <p:spPr>
          <a:xfrm flipH="1">
            <a:off x="4046025" y="5027075"/>
            <a:ext cx="2100" cy="51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g2c02177661a_0_0"/>
          <p:cNvCxnSpPr/>
          <p:nvPr/>
        </p:nvCxnSpPr>
        <p:spPr>
          <a:xfrm rot="10800000">
            <a:off x="2188325" y="3561113"/>
            <a:ext cx="9198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g2c02177661a_0_0"/>
          <p:cNvSpPr txBox="1"/>
          <p:nvPr/>
        </p:nvSpPr>
        <p:spPr>
          <a:xfrm>
            <a:off x="468275" y="4031175"/>
            <a:ext cx="1656300" cy="7389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PicKit Programmer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g2c02177661a_0_0"/>
          <p:cNvCxnSpPr/>
          <p:nvPr/>
        </p:nvCxnSpPr>
        <p:spPr>
          <a:xfrm>
            <a:off x="2432350" y="3563213"/>
            <a:ext cx="1074900" cy="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" name="Google Shape;176;g2c02177661a_0_0"/>
          <p:cNvSpPr txBox="1"/>
          <p:nvPr/>
        </p:nvSpPr>
        <p:spPr>
          <a:xfrm>
            <a:off x="4666850" y="5714625"/>
            <a:ext cx="1414200" cy="461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Thermistor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6d2e9e810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00" y="981350"/>
            <a:ext cx="7321600" cy="56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6d2e9e810a_2_0"/>
          <p:cNvPicPr preferRelativeResize="0"/>
          <p:nvPr/>
        </p:nvPicPr>
        <p:blipFill rotWithShape="1">
          <a:blip r:embed="rId4">
            <a:alphaModFix/>
          </a:blip>
          <a:srcRect b="31931" l="21890" r="10040" t="0"/>
          <a:stretch/>
        </p:blipFill>
        <p:spPr>
          <a:xfrm>
            <a:off x="911199" y="981350"/>
            <a:ext cx="7321600" cy="5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6d2e9e810a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200" y="981350"/>
            <a:ext cx="7321600" cy="5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Problem statement: “</a:t>
            </a:r>
            <a:r>
              <a:rPr lang="en-US"/>
              <a:t>Sandia National Laboratories would like a consistent, reliable way to ensure that environmental sensors are working. These sensors measure temperature, air pressure, and acceleration.</a:t>
            </a:r>
            <a:r>
              <a:rPr lang="en-US" sz="3200"/>
              <a:t>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6d2e9e810a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00" y="981350"/>
            <a:ext cx="7321600" cy="5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26d2e9e810a_2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225" y="981375"/>
            <a:ext cx="7321574" cy="56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d2e9e810a_2_3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Electronics Subsystem</a:t>
            </a:r>
            <a:endParaRPr/>
          </a:p>
        </p:txBody>
      </p:sp>
      <p:sp>
        <p:nvSpPr>
          <p:cNvPr id="203" name="Google Shape;203;g26d2e9e810a_2_3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Validation Plan</a:t>
            </a:r>
            <a:r>
              <a:rPr b="1" lang="en-US" sz="2800"/>
              <a:t>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Ensure that the relay can safely switch 120VAC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 ICSP to load firmware onto MCU board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Run a “hello world” program with measurable outputs on MCU board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afb69e00e_2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09" name="Google Shape;209;g2bafb69e00e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6226"/>
            <a:ext cx="9143999" cy="32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Solution proposal: “Create three electronically controlled environments to separately test accelerometers, thermocouples, and pressure sensors by comparing data against the actual conditions of the environment.”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fb69e00e_0_9"/>
          <p:cNvSpPr txBox="1"/>
          <p:nvPr>
            <p:ph type="title"/>
          </p:nvPr>
        </p:nvSpPr>
        <p:spPr>
          <a:xfrm>
            <a:off x="457200" y="756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 Overview</a:t>
            </a:r>
            <a:endParaRPr/>
          </a:p>
        </p:txBody>
      </p:sp>
      <p:pic>
        <p:nvPicPr>
          <p:cNvPr id="74" name="Google Shape;74;g2bafb69e00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625" y="1560502"/>
            <a:ext cx="7100726" cy="499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02177661a_0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Power Subsystem</a:t>
            </a:r>
            <a:endParaRPr/>
          </a:p>
        </p:txBody>
      </p:sp>
      <p:sp>
        <p:nvSpPr>
          <p:cNvPr id="80" name="Google Shape;80;g2c02177661a_0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Completed:</a:t>
            </a:r>
            <a:endParaRPr sz="2800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PCBs</a:t>
            </a:r>
            <a:r>
              <a:rPr lang="en-US" sz="2800"/>
              <a:t> Ordered</a:t>
            </a:r>
            <a:endParaRPr sz="2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36V to 24V 9.2A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36V to 12V 0.33A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12V to 5V 0.5A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Low-Side FET Driver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To Do: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PCB Assembly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Validation / Testing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26d2e9e810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2408638"/>
            <a:ext cx="4606650" cy="3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6d2e9e810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871" y="2157463"/>
            <a:ext cx="3582925" cy="38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6d2e9e810a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96" y="2135621"/>
            <a:ext cx="5466026" cy="39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6d2e9e810a_4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900" y="2406600"/>
            <a:ext cx="28956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d2e9e810a_4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Planned Validation</a:t>
            </a:r>
            <a:endParaRPr/>
          </a:p>
        </p:txBody>
      </p:sp>
      <p:sp>
        <p:nvSpPr>
          <p:cNvPr id="98" name="Google Shape;98;g26d2e9e810a_4_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g26d2e9e810a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2600"/>
            <a:ext cx="9143998" cy="10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0024d2cb9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Firmware Subsystem</a:t>
            </a:r>
            <a:endParaRPr/>
          </a:p>
        </p:txBody>
      </p:sp>
      <p:sp>
        <p:nvSpPr>
          <p:cNvPr id="105" name="Google Shape;105;g2c0024d2cb9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Completed:</a:t>
            </a:r>
            <a:endParaRPr b="1" sz="2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Basic PC App developed for basic stepper motor control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Created closed loop system for environments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To Do: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Create functioning PID control system for 3 environments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Create fully functioning PC app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